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E6D42-3E2A-47D1-B2A5-F88547E95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F81F4C-9915-45F9-AEA0-0DE7CA7D1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ACD2E0-631F-4C72-B82D-131985AA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AC0FDD-7009-4625-A991-C4272211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4FEECE-FE4B-499F-B6BD-596E6156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01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CD983-5D74-45F2-BC89-460BB8FA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65D350-B7A7-43EA-A651-AFC6FCA76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D9A91A-9382-474B-A044-FD80BB46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372D48-062A-496D-9FA2-041B1EF7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A97F0C-CEBD-404B-8469-A0C36BF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35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5B4DC05-2E24-45E2-91C0-EE6470BDB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9CB1BC-5422-4C12-AFFB-B01F317B0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8AEC30-5E89-47AD-BC0F-0C9C02B3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ECC6BC-7B9B-48CC-94DC-AC17B2F2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9203DB-163F-49C3-A641-719739B1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09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81DD8-0EA5-4722-BC91-0F7E5E05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02CEB7-9EB7-44D6-9B6D-8C47943F3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D2531A-EFD9-4C0D-9CA1-E920964B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A6755-225A-4AC0-9733-7011F157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1FBACF-0104-4ABC-A72E-14299B07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74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1C663-3620-407C-8B28-C3B587F7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E8B558-7D05-4C89-8A41-177564C4D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EF6041-7BEF-4003-AA75-AD60C0C8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092E8B-2810-4271-AA65-4633724A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5FE8E7-8040-4C8F-A564-2F646F52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EEB97-8B8D-4E6B-BF98-CB0DDEFC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5A2961-6860-4468-B31C-E708408C6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287AA8-9CBC-4455-8B85-E53E85DDB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308286-44A0-4C81-9AE4-9A596B18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BA2860-CD2C-44B2-A2F6-5A6D4878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C1A845-D79C-4997-B192-E35A7AC4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86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47BE1-90F1-4E95-8F63-B01BA42E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16A98A-AF9B-405B-8A45-015AE993A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D0784A-651A-468B-9762-DD97D283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52BA3E-429F-44A6-B480-5990925C2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FBA7BF-BC80-4A03-AAFE-D5B69CF57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518435F-E875-479D-8D8C-46E7B51E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E40334-3413-450B-A50E-D77EE9A5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DA31DD-9298-44BC-BD76-17F34103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74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D47CC-0766-46C9-ABE3-34988877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74551C-54E2-4018-BF2C-61C4B9FA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9D9104-9F2C-4249-B0CD-DA9F376C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DB6C72-2966-4881-AA19-80352486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0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5C9725-E8F8-4A1F-9D9B-7A8DE928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F7B812-FD5C-48AD-BABF-21022881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0C24C2-ED2B-4C3F-A5D9-FF287327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6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74B38-2331-430C-8875-FC5E141F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BFEBCF-251C-4DD2-BD62-B533CA40A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9B26D1-7587-4079-89E0-FC594CBB9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8A705C-2DFB-46E1-A02D-D765AC29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7FA814-DF1B-402B-96EA-15A906F6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3CCF75-4D96-4C74-A8A7-CDF75B24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61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F5B68-34AB-43B5-B66D-6A528B25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7BC75B-6BD3-4163-AA20-CAF666240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E504C6-04A3-4C9E-86E6-B84BCEBED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845325-36E5-463F-A14D-EF69F00D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9F61C2-520A-48E7-95B3-C2AF6DEB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8EC7FE-4A70-4100-A86B-7BDE895D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66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05EE00-801B-4A1C-88A6-A190B231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43201D-1F8F-4ABF-91C9-364DCE895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C559C0-D8F6-4A86-B715-44882E71A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9388-9CE5-42F1-9215-BAA9C93FABA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64E1B9-9745-4FAD-8AE1-B1EB0AE0D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C61C6F-196F-4B0F-995A-1E6F0A53C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4DE0-8C8F-4706-9294-99DE2D3357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06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3AFDE-EA33-4E17-8FFE-2DF2A3666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77D837-58B5-4F6C-8FED-406A34E48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6D8455-2A16-4B03-99F5-B500F2D21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408170"/>
            <a:ext cx="9144793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12937D9-9AE9-4A6F-923D-AF80DD0EB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79"/>
            <a:ext cx="12192000" cy="69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8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5E09F9-EEED-488D-B923-CF2CDCA6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236"/>
            <a:ext cx="12192000" cy="69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4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F33B1C-18F6-4020-BFCE-5A05A849F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7149"/>
            <a:ext cx="12192000" cy="69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8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6333675-7696-4DAD-B566-70DE00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-16809"/>
            <a:ext cx="12290612" cy="69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34C6773-0A41-411B-BB15-76CBD776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95"/>
            <a:ext cx="12191999" cy="70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5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F5A99E7-4DDE-47C9-9CFC-0E3C3C2DC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70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5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Heiner Dörner</dc:creator>
  <cp:lastModifiedBy>Heiner Dörner</cp:lastModifiedBy>
  <cp:revision>1</cp:revision>
  <dcterms:created xsi:type="dcterms:W3CDTF">2022-02-07T16:40:28Z</dcterms:created>
  <dcterms:modified xsi:type="dcterms:W3CDTF">2022-02-07T16:43:09Z</dcterms:modified>
</cp:coreProperties>
</file>